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8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5225" autoAdjust="0"/>
    <p:restoredTop sz="94660"/>
  </p:normalViewPr>
  <p:slideViewPr>
    <p:cSldViewPr snapToGrid="0">
      <p:cViewPr>
        <p:scale>
          <a:sx n="93" d="100"/>
          <a:sy n="93" d="100"/>
        </p:scale>
        <p:origin x="1488" y="8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18"/>
          <p:cNvGrpSpPr/>
          <p:nvPr/>
        </p:nvGrpSpPr>
        <p:grpSpPr>
          <a:xfrm>
            <a:off x="176650" y="131675"/>
            <a:ext cx="7475434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ctr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Results of Regression modeling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5190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Executive summary report for New York City Taxi Limousine Commission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5C713D-A8B5-DA61-4807-CE68761FC972}"/>
              </a:ext>
            </a:extLst>
          </p:cNvPr>
          <p:cNvSpPr txBox="1"/>
          <p:nvPr/>
        </p:nvSpPr>
        <p:spPr>
          <a:xfrm>
            <a:off x="176650" y="1347537"/>
            <a:ext cx="28071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New York City Taxi and Limousine Commission (TLC) contracted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to develop a regression model that helps estimate taxi fares before the ride. This part of project,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team created a regression model deliverable.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000CF8-A5AB-ABA4-5AB0-97BD23723EF1}"/>
              </a:ext>
            </a:extLst>
          </p:cNvPr>
          <p:cNvSpPr txBox="1"/>
          <p:nvPr/>
        </p:nvSpPr>
        <p:spPr>
          <a:xfrm>
            <a:off x="176650" y="3177094"/>
            <a:ext cx="28071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data team chose to create a multiple linear regression (MLR) model based on the data provided.</a:t>
            </a: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model performance is high on both training and test sets, suggesting that the model is not over-biased and not over-fit. In fact, the model performed better on the test data.</a:t>
            </a: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model showed a successful model that estimates taxi cab fares prior to the ride.</a:t>
            </a: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3865CA-2C93-B59D-0D4E-5939F884E7DB}"/>
              </a:ext>
            </a:extLst>
          </p:cNvPr>
          <p:cNvSpPr txBox="1"/>
          <p:nvPr/>
        </p:nvSpPr>
        <p:spPr>
          <a:xfrm>
            <a:off x="176650" y="5727032"/>
            <a:ext cx="28071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Imputing outliers optimized the model, specifically in regards to fare amount and duration variables.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multiple linear regression model provides a sound framework for predicting the estimated fare amount for the taxi rides.</a:t>
            </a: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DC1062-DC85-8105-495B-76F04E60F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553" y="1027320"/>
            <a:ext cx="3599130" cy="33226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4C6E94-0DB8-C9DE-7E20-24779DFB5A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553" y="4331256"/>
            <a:ext cx="3797495" cy="9588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09E557-B86B-4F43-6968-FB25F7588AD2}"/>
              </a:ext>
            </a:extLst>
          </p:cNvPr>
          <p:cNvSpPr txBox="1"/>
          <p:nvPr/>
        </p:nvSpPr>
        <p:spPr>
          <a:xfrm>
            <a:off x="3141961" y="5290155"/>
            <a:ext cx="4193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 order to show this model performance, the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include a scatter plot comparing the predicted and actual fare amount.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model performance is also shows that the evaluation metrics are high on the test sets.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model can be used to predict the fare amount of taxi cab rides with reasonable confidence.</a:t>
            </a: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37A3F8-4787-0A17-E3E0-59CCD23D5DED}"/>
              </a:ext>
            </a:extLst>
          </p:cNvPr>
          <p:cNvSpPr txBox="1"/>
          <p:nvPr/>
        </p:nvSpPr>
        <p:spPr>
          <a:xfrm>
            <a:off x="176650" y="7831406"/>
            <a:ext cx="71591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greatest effect on fare amount was ride duration. The model revealed a mean increase of $7 for each additional minute.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Automatidata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request additional data from under represented itineraries.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New York City Taxi and Limousine Commission can use this findings to create an app that allows users to see estimated fare before their ride begins.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model provides a generally strong and reliable fare amount prediction that can be used in downstream modelling efforts.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PT Sans Narrow</vt:lpstr>
      <vt:lpstr>Roboto</vt:lpstr>
      <vt:lpstr>Calibri</vt:lpstr>
      <vt:lpstr>Lato</vt:lpstr>
      <vt:lpstr>Google Sans SemiBold</vt:lpstr>
      <vt:lpstr>Google Sans</vt:lpstr>
      <vt:lpstr>Work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Kilin Widjaja</cp:lastModifiedBy>
  <cp:revision>1</cp:revision>
  <dcterms:modified xsi:type="dcterms:W3CDTF">2024-10-14T08:50:27Z</dcterms:modified>
</cp:coreProperties>
</file>